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15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F78592-B313-B768-6F88-98D99CD8FD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FDFED9D-EB9F-8321-33D5-A65C8FFBC7C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BFED93-350F-2DF8-7A3A-B1A5C9415D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8FE5F-0654-4176-91F6-691AD47CD82A}" type="datetimeFigureOut">
              <a:rPr lang="en-GB" smtClean="0"/>
              <a:t>26/09/2023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444F1F-649F-9033-1A8F-BFF0643DC3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583F27-4C2A-B3F5-AAD0-909EB8833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EF898-5921-48D8-AA42-42ABA2CEAF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69900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09F80E-CB73-1DBE-328D-87F2963F5A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6F19522-5B5D-7F5E-B55E-338B654BE5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D302A7-D48C-1A74-DF29-554FD0995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8FE5F-0654-4176-91F6-691AD47CD82A}" type="datetimeFigureOut">
              <a:rPr lang="en-GB" smtClean="0"/>
              <a:t>26/09/2023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B6251F-4C26-999D-F675-573A1A0501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A5BFD8-A26F-9D22-AA75-67DBEF665C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EF898-5921-48D8-AA42-42ABA2CEAF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38020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DCD96D3-1E5A-3028-F086-85A8AF5ABF9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8CC1FB0-A288-E1E1-994A-E90490E2A9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2CFF6E-6E26-5052-6DB7-191EC7F3ED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8FE5F-0654-4176-91F6-691AD47CD82A}" type="datetimeFigureOut">
              <a:rPr lang="en-GB" smtClean="0"/>
              <a:t>26/09/2023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C343BD-E54C-A6DA-117A-C8669E62C6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25A387-0354-031A-D39B-AB08B996A1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EF898-5921-48D8-AA42-42ABA2CEAF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23091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5744D9-2DD6-D55D-DC8D-F5CA52638D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CDA580-71AB-7B67-AB95-5814B3FD87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18FF44-77CE-1110-36C0-0DEE973589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8FE5F-0654-4176-91F6-691AD47CD82A}" type="datetimeFigureOut">
              <a:rPr lang="en-GB" smtClean="0"/>
              <a:t>26/09/2023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66FB5A-7A43-BCE7-CFAA-9B6F8CF630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26832C-299C-51E1-1054-632577E67A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EF898-5921-48D8-AA42-42ABA2CEAF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31605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80AE79-333D-904C-3522-DB7F6802B0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DE01B2-584F-5843-857E-B2274E10E4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6800DF-BBEB-2154-242F-6B7780F11D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8FE5F-0654-4176-91F6-691AD47CD82A}" type="datetimeFigureOut">
              <a:rPr lang="en-GB" smtClean="0"/>
              <a:t>26/09/2023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5D2D4E-8B3B-4452-812F-66F0C0E114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21CCB-0BED-BA46-B449-9A79EDE5E7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EF898-5921-48D8-AA42-42ABA2CEAF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30134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601922-F434-16E9-6E9A-37739DCE36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D89B72-01E8-633D-7CC8-5844B00A862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92A63E-4117-2123-4358-2DD66E38C9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91C4DE0-9C1F-D89C-B81F-A8E42FF0DF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8FE5F-0654-4176-91F6-691AD47CD82A}" type="datetimeFigureOut">
              <a:rPr lang="en-GB" smtClean="0"/>
              <a:t>26/09/2023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0F58AC4-02CA-622D-A5DB-CFF75F35B3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85F3F0A-F87E-BDF0-607D-7CDE13DC3D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EF898-5921-48D8-AA42-42ABA2CEAF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53671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5A9580-22FB-97AE-A098-6DC647CA1D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476947-5331-7FB2-29D7-B922E1F4C4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2D42A2A-3759-B0A4-2C8C-252E09573C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9DCF48D-EDDB-00BF-A398-94087D84F2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52D121F-3D21-CF84-C429-996835C36B3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5FDDC4F-67F5-950C-D989-8AD704F293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8FE5F-0654-4176-91F6-691AD47CD82A}" type="datetimeFigureOut">
              <a:rPr lang="en-GB" smtClean="0"/>
              <a:t>26/09/2023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6923B5-28FF-1BCB-8D14-930292C5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A85CC72-6E5C-B3B5-092B-780E21B785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EF898-5921-48D8-AA42-42ABA2CEAF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28419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FA2A7F-AFE1-57B8-BEA1-BF1365F968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4CDC6B-4D4E-76C2-8500-9483C34A42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8FE5F-0654-4176-91F6-691AD47CD82A}" type="datetimeFigureOut">
              <a:rPr lang="en-GB" smtClean="0"/>
              <a:t>26/09/2023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E2FB47D-1ECB-76B8-ABD4-24D042AE4B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846BF6-E87E-2363-075E-682C8C44B8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EF898-5921-48D8-AA42-42ABA2CEAF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3873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A69E2E7-BF95-041B-1170-F1C536AC30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8FE5F-0654-4176-91F6-691AD47CD82A}" type="datetimeFigureOut">
              <a:rPr lang="en-GB" smtClean="0"/>
              <a:t>26/09/2023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1D04784-C887-652C-ED15-2AD0F18047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109D8A-32C2-75DE-F757-B022997583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EF898-5921-48D8-AA42-42ABA2CEAF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11203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14D729-F984-46AD-AC2F-CD9E35503C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38A65F-0843-8A32-EBFD-3C9BDCC9EF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E4C0AA-8F8F-50BE-9077-E77F1C66F82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10A2942-1778-A20B-6259-0F97F097EB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8FE5F-0654-4176-91F6-691AD47CD82A}" type="datetimeFigureOut">
              <a:rPr lang="en-GB" smtClean="0"/>
              <a:t>26/09/2023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9F08F2-5B6B-36F2-6087-33BA8F7421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F7E5B3F-405E-2EB6-3A5F-DB840D13D6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EF898-5921-48D8-AA42-42ABA2CEAF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14552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9193F4-B345-3A58-6A11-07C61365E4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FA226CC-727D-CC09-0B98-C013CBF710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99E4136-EA99-5980-B2C6-0D1B98DE05D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1859531-22CE-CBC7-2073-EEBF70D38F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8FE5F-0654-4176-91F6-691AD47CD82A}" type="datetimeFigureOut">
              <a:rPr lang="en-GB" smtClean="0"/>
              <a:t>26/09/2023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5E7ECB7-52C7-E595-B4AF-D4F00FCF91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4CA910F-5511-977C-1267-C5672DD9C3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EF898-5921-48D8-AA42-42ABA2CEAF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51501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7C06EDD-7849-13F9-41B4-6EB234AD07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FA8173-2EAA-B079-6785-4884399BB2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3B7955-C378-558F-8F56-92691853007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28FE5F-0654-4176-91F6-691AD47CD82A}" type="datetimeFigureOut">
              <a:rPr lang="en-GB" smtClean="0"/>
              <a:t>26/09/2023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B3152F-7934-FADC-9BD5-97244FB3EF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9EF528-C494-3923-A41C-494D6ED403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9EF898-5921-48D8-AA42-42ABA2CEAF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396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tmp"/><Relationship Id="rId3" Type="http://schemas.openxmlformats.org/officeDocument/2006/relationships/image" Target="../media/image2.png"/><Relationship Id="rId7" Type="http://schemas.openxmlformats.org/officeDocument/2006/relationships/image" Target="../media/image6.tm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tmp"/><Relationship Id="rId5" Type="http://schemas.openxmlformats.org/officeDocument/2006/relationships/image" Target="../media/image4.tmp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C569D66F-B352-B059-3598-51F607EC1912}"/>
              </a:ext>
            </a:extLst>
          </p:cNvPr>
          <p:cNvGraphicFramePr>
            <a:graphicFrameLocks noGrp="1"/>
          </p:cNvGraphicFramePr>
          <p:nvPr/>
        </p:nvGraphicFramePr>
        <p:xfrm>
          <a:off x="0" y="6487160"/>
          <a:ext cx="121920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3036397353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1305304581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122483286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sz="1400" b="0" dirty="0">
                          <a:solidFill>
                            <a:schemeClr val="bg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©SIMPLY TEACH 2023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bg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www.mysimplyteach.co.uk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b="0" dirty="0">
                          <a:solidFill>
                            <a:schemeClr val="bg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info@mysimplyteach.co.uk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9292840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092D9C39-FCBD-7C36-6802-1E62908E3033}"/>
              </a:ext>
            </a:extLst>
          </p:cNvPr>
          <p:cNvSpPr txBox="1"/>
          <p:nvPr/>
        </p:nvSpPr>
        <p:spPr>
          <a:xfrm>
            <a:off x="0" y="740789"/>
            <a:ext cx="9456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Segoe UI Black" panose="020B0A02040204020203" pitchFamily="34" charset="0"/>
                <a:ea typeface="Segoe UI Black" panose="020B0A02040204020203" pitchFamily="34" charset="0"/>
              </a:rPr>
              <a:t>#29 Blend mode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2E8F951-260B-E145-6EFA-03AC635891F9}"/>
              </a:ext>
            </a:extLst>
          </p:cNvPr>
          <p:cNvSpPr/>
          <p:nvPr/>
        </p:nvSpPr>
        <p:spPr>
          <a:xfrm>
            <a:off x="0" y="0"/>
            <a:ext cx="12192000" cy="610098"/>
          </a:xfrm>
          <a:prstGeom prst="rect">
            <a:avLst/>
          </a:prstGeom>
          <a:solidFill>
            <a:srgbClr val="00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OCR CAMBRIDGE NATIONAL IN CREATIVE IMEDIA (J834)</a:t>
            </a:r>
          </a:p>
        </p:txBody>
      </p:sp>
      <p:pic>
        <p:nvPicPr>
          <p:cNvPr id="7" name="Picture 6" descr="A black and white sign&#10;&#10;Description automatically generated with low confidence">
            <a:extLst>
              <a:ext uri="{FF2B5EF4-FFF2-40B4-BE49-F238E27FC236}">
                <a16:creationId xmlns:a16="http://schemas.microsoft.com/office/drawing/2014/main" id="{89D394C6-5DAB-F3F7-3CA4-EB22ED9BF0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1350" y="0"/>
            <a:ext cx="1152907" cy="610099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5CDCA611-C7EE-DC7A-C6B1-E4CF153EA95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7833" t="23408" r="9510" b="9306"/>
          <a:stretch/>
        </p:blipFill>
        <p:spPr>
          <a:xfrm>
            <a:off x="3800415" y="1845572"/>
            <a:ext cx="1543092" cy="4614512"/>
          </a:xfrm>
          <a:prstGeom prst="rect">
            <a:avLst/>
          </a:prstGeom>
        </p:spPr>
      </p:pic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0EEFD446-E7F4-11A2-6882-B84E40B62BB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0189719"/>
              </p:ext>
            </p:extLst>
          </p:nvPr>
        </p:nvGraphicFramePr>
        <p:xfrm>
          <a:off x="5687472" y="5534529"/>
          <a:ext cx="6174077" cy="736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74077">
                  <a:extLst>
                    <a:ext uri="{9D8B030D-6E8A-4147-A177-3AD203B41FA5}">
                      <a16:colId xmlns:a16="http://schemas.microsoft.com/office/drawing/2014/main" val="182791766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sz="1800" b="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Guidance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46930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This tool is available in older versions of Photoshop and Photopea.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5574680"/>
                  </a:ext>
                </a:extLst>
              </a:tr>
            </a:tbl>
          </a:graphicData>
        </a:graphic>
      </p:graphicFrame>
      <p:pic>
        <p:nvPicPr>
          <p:cNvPr id="13" name="Picture 6" descr="Practical Guide Svg Png Icon Free Download (#379366) - OnlineWebFonts.COM">
            <a:extLst>
              <a:ext uri="{FF2B5EF4-FFF2-40B4-BE49-F238E27FC236}">
                <a16:creationId xmlns:a16="http://schemas.microsoft.com/office/drawing/2014/main" id="{4C6CD263-FA57-3D51-760E-71B048E56B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1377803" y="5312862"/>
            <a:ext cx="417735" cy="417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888D3DB8-9B0B-2E54-A128-DB82294A2794}"/>
              </a:ext>
            </a:extLst>
          </p:cNvPr>
          <p:cNvSpPr/>
          <p:nvPr/>
        </p:nvSpPr>
        <p:spPr>
          <a:xfrm>
            <a:off x="89794" y="1333145"/>
            <a:ext cx="33994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>
                <a:latin typeface="Segoe UI" panose="020B0502040204020203" pitchFamily="34" charset="0"/>
                <a:cs typeface="Segoe UI" panose="020B0502040204020203" pitchFamily="34" charset="0"/>
              </a:rPr>
              <a:t>Step 1:</a:t>
            </a:r>
            <a:r>
              <a:rPr lang="en-GB" sz="1600" dirty="0">
                <a:latin typeface="Segoe UI" panose="020B0502040204020203" pitchFamily="34" charset="0"/>
                <a:cs typeface="Segoe UI" panose="020B0502040204020203" pitchFamily="34" charset="0"/>
              </a:rPr>
              <a:t> Make sure you add both images into the same layer panel. 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A5D54BA-32F4-DE50-F716-B37AD6599C3B}"/>
              </a:ext>
            </a:extLst>
          </p:cNvPr>
          <p:cNvSpPr/>
          <p:nvPr/>
        </p:nvSpPr>
        <p:spPr>
          <a:xfrm>
            <a:off x="3687140" y="1306069"/>
            <a:ext cx="374841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>
                <a:latin typeface="Segoe UI" panose="020B0502040204020203" pitchFamily="34" charset="0"/>
                <a:cs typeface="Segoe UI" panose="020B0502040204020203" pitchFamily="34" charset="0"/>
              </a:rPr>
              <a:t>Step 2:</a:t>
            </a:r>
            <a:r>
              <a:rPr lang="en-GB" sz="1600" dirty="0">
                <a:latin typeface="Segoe UI" panose="020B0502040204020203" pitchFamily="34" charset="0"/>
                <a:cs typeface="Segoe UI" panose="020B0502040204020203" pitchFamily="34" charset="0"/>
              </a:rPr>
              <a:t> Select the person layer and change the blend mode to Hard Light.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C7AFBAD4-05E9-5BE9-9FC0-7DA5834620E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75697" y="3192602"/>
            <a:ext cx="6350" cy="6350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9EF69C81-B005-2B17-CD84-46E1B25C8CC4}"/>
              </a:ext>
            </a:extLst>
          </p:cNvPr>
          <p:cNvSpPr/>
          <p:nvPr/>
        </p:nvSpPr>
        <p:spPr>
          <a:xfrm>
            <a:off x="7668952" y="1305843"/>
            <a:ext cx="42722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>
                <a:latin typeface="Segoe UI" panose="020B0502040204020203" pitchFamily="34" charset="0"/>
                <a:cs typeface="Segoe UI" panose="020B0502040204020203" pitchFamily="34" charset="0"/>
              </a:rPr>
              <a:t>Step 3:</a:t>
            </a:r>
            <a:r>
              <a:rPr lang="en-GB" sz="1600" dirty="0">
                <a:latin typeface="Segoe UI" panose="020B0502040204020203" pitchFamily="34" charset="0"/>
                <a:cs typeface="Segoe UI" panose="020B0502040204020203" pitchFamily="34" charset="0"/>
              </a:rPr>
              <a:t> The example below has been changed to Hard Light.</a:t>
            </a: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82F85638-DC4A-FEA2-6949-4C77CE03E48D}"/>
              </a:ext>
            </a:extLst>
          </p:cNvPr>
          <p:cNvSpPr/>
          <p:nvPr/>
        </p:nvSpPr>
        <p:spPr>
          <a:xfrm>
            <a:off x="3687140" y="4267570"/>
            <a:ext cx="1665074" cy="219137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/>
          </a:p>
        </p:txBody>
      </p:sp>
      <p:pic>
        <p:nvPicPr>
          <p:cNvPr id="23" name="Picture 22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E3C9684B-95F8-DFF7-FC1A-FE3B99606F2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550" y="1898198"/>
            <a:ext cx="2764192" cy="2556207"/>
          </a:xfrm>
          <a:prstGeom prst="rect">
            <a:avLst/>
          </a:prstGeom>
        </p:spPr>
      </p:pic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FF1DFBFC-8E04-6F20-6745-0F56E34100C0}"/>
              </a:ext>
            </a:extLst>
          </p:cNvPr>
          <p:cNvCxnSpPr>
            <a:cxnSpLocks/>
          </p:cNvCxnSpPr>
          <p:nvPr/>
        </p:nvCxnSpPr>
        <p:spPr>
          <a:xfrm>
            <a:off x="1244871" y="2642853"/>
            <a:ext cx="2426899" cy="173316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Picture 25" descr="A picture containing person, wearing, black, mammal&#10;&#10;Description automatically generated">
            <a:extLst>
              <a:ext uri="{FF2B5EF4-FFF2-40B4-BE49-F238E27FC236}">
                <a16:creationId xmlns:a16="http://schemas.microsoft.com/office/drawing/2014/main" id="{00072A61-73DD-A60E-4263-876792491B7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6236" y="1948801"/>
            <a:ext cx="2959252" cy="2482978"/>
          </a:xfrm>
          <a:prstGeom prst="rect">
            <a:avLst/>
          </a:prstGeom>
        </p:spPr>
      </p:pic>
      <p:pic>
        <p:nvPicPr>
          <p:cNvPr id="27" name="Picture 26" descr="A person with a beard&#10;&#10;Description automatically generated with low confidence">
            <a:extLst>
              <a:ext uri="{FF2B5EF4-FFF2-40B4-BE49-F238E27FC236}">
                <a16:creationId xmlns:a16="http://schemas.microsoft.com/office/drawing/2014/main" id="{B739F735-D897-B04C-2387-3AC6C11FB4B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8339" y="1955152"/>
            <a:ext cx="2959252" cy="2476627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B92AD4C2-7BE7-F4C1-93E3-9678BE1CF3CA}"/>
              </a:ext>
            </a:extLst>
          </p:cNvPr>
          <p:cNvSpPr txBox="1"/>
          <p:nvPr/>
        </p:nvSpPr>
        <p:spPr>
          <a:xfrm>
            <a:off x="5658869" y="4521966"/>
            <a:ext cx="620268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i="1" dirty="0">
                <a:latin typeface="Segoe UI" panose="020B0502040204020203" pitchFamily="34" charset="0"/>
                <a:cs typeface="Segoe UI" panose="020B0502040204020203" pitchFamily="34" charset="0"/>
              </a:rPr>
              <a:t>Have a play around with the different modes, some will not look right but it depends on the images you choose to blend together.</a:t>
            </a:r>
            <a:endParaRPr lang="en-GB" sz="1600" i="1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9D32CA8-9BC4-2534-F941-AF4E91203D46}"/>
              </a:ext>
            </a:extLst>
          </p:cNvPr>
          <p:cNvSpPr txBox="1"/>
          <p:nvPr/>
        </p:nvSpPr>
        <p:spPr>
          <a:xfrm>
            <a:off x="199550" y="4703532"/>
            <a:ext cx="276419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i="1" dirty="0">
                <a:latin typeface="Segoe UI" panose="020B0502040204020203" pitchFamily="34" charset="0"/>
                <a:cs typeface="Segoe UI" panose="020B0502040204020203" pitchFamily="34" charset="0"/>
              </a:rPr>
              <a:t>This type of blending is good when you want to use a textured background.</a:t>
            </a:r>
            <a:endParaRPr lang="en-GB" sz="1600" i="1" dirty="0"/>
          </a:p>
        </p:txBody>
      </p:sp>
    </p:spTree>
    <p:extLst>
      <p:ext uri="{BB962C8B-B14F-4D97-AF65-F5344CB8AC3E}">
        <p14:creationId xmlns:p14="http://schemas.microsoft.com/office/powerpoint/2010/main" val="12234023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129</Words>
  <Application>Microsoft Office PowerPoint</Application>
  <PresentationFormat>Widescreen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Segoe UI</vt:lpstr>
      <vt:lpstr>Segoe UI Black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Corbett, DC (Staff, Parks House)</dc:creator>
  <cp:lastModifiedBy>Corbett, DC (Staff, Parks House)</cp:lastModifiedBy>
  <cp:revision>1</cp:revision>
  <dcterms:created xsi:type="dcterms:W3CDTF">2023-09-26T10:31:31Z</dcterms:created>
  <dcterms:modified xsi:type="dcterms:W3CDTF">2023-09-26T10:37:50Z</dcterms:modified>
</cp:coreProperties>
</file>